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FA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35" y="-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4CE7-FAFC-463F-B2B4-1D78D7EF185A}" type="datetimeFigureOut">
              <a:rPr lang="zh-TW" altLang="en-US" smtClean="0"/>
              <a:t>2017/3/29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1A011-29F5-4990-8205-136C2328314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25760" y="260648"/>
            <a:ext cx="88924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臺南市</a:t>
            </a:r>
            <a:r>
              <a:rPr lang="zh-TW" altLang="en-US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崑山中學</a:t>
            </a:r>
            <a:r>
              <a:rPr lang="en-US" altLang="zh-TW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105</a:t>
            </a:r>
            <a:r>
              <a:rPr lang="zh-TW" altLang="en-US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學年度生涯</a:t>
            </a:r>
            <a:r>
              <a:rPr lang="zh-TW" altLang="en-US" dirty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發展教育</a:t>
            </a:r>
            <a:r>
              <a:rPr lang="en-US" altLang="zh-TW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/>
            </a:r>
            <a:br>
              <a:rPr lang="en-US" altLang="zh-TW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</a:br>
            <a:r>
              <a:rPr lang="zh-TW" altLang="en-US" dirty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職業</a:t>
            </a:r>
            <a:r>
              <a:rPr lang="zh-TW" altLang="en-US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訪談實施</a:t>
            </a:r>
            <a:r>
              <a:rPr lang="en-US" altLang="zh-TW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-</a:t>
            </a:r>
            <a:r>
              <a:rPr lang="zh-TW" altLang="en-US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子計畫十三  </a:t>
            </a:r>
            <a:r>
              <a:rPr lang="en-US" altLang="zh-TW" sz="2800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106.02.23(</a:t>
            </a:r>
            <a:r>
              <a:rPr lang="zh-TW" altLang="en-US" sz="2800" dirty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四</a:t>
            </a:r>
            <a:r>
              <a:rPr lang="en-US" altLang="zh-TW" sz="2800" dirty="0" smtClean="0">
                <a:solidFill>
                  <a:srgbClr val="0070C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)</a:t>
            </a:r>
            <a:endParaRPr lang="zh-TW" altLang="en-US" sz="2800" dirty="0">
              <a:solidFill>
                <a:srgbClr val="0070C0"/>
              </a:solidFill>
              <a:latin typeface="華康勘亭流" panose="03000909000000000000" pitchFamily="65" charset="-120"/>
              <a:ea typeface="華康勘亭流" panose="03000909000000000000" pitchFamily="65" charset="-120"/>
            </a:endParaRPr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b="12229"/>
          <a:stretch/>
        </p:blipFill>
        <p:spPr>
          <a:xfrm>
            <a:off x="3275856" y="1433238"/>
            <a:ext cx="2928689" cy="4262983"/>
          </a:xfrm>
        </p:spPr>
      </p:pic>
      <p:pic>
        <p:nvPicPr>
          <p:cNvPr id="9" name="內容版面配置區 8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" b="14274"/>
          <a:stretch/>
        </p:blipFill>
        <p:spPr>
          <a:xfrm rot="270521">
            <a:off x="6280829" y="1654971"/>
            <a:ext cx="2699792" cy="4262982"/>
          </a:xfrm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39"/>
          <a:stretch/>
        </p:blipFill>
        <p:spPr>
          <a:xfrm rot="21226131">
            <a:off x="230213" y="1590813"/>
            <a:ext cx="2981078" cy="426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夏日">
  <a:themeElements>
    <a:clrScheme name="夏日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夏日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夏日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TM02455596[[fn=春天]]</Template>
  <TotalTime>639</TotalTime>
  <Words>10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夏日</vt:lpstr>
      <vt:lpstr>臺南市崑山中學105學年度生涯發展教育 職業訪談實施-子計畫十三  106.02.23(四)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台南市崑山高級中學104學年度</dc:title>
  <dc:creator>麗美</dc:creator>
  <cp:lastModifiedBy>輔導室</cp:lastModifiedBy>
  <cp:revision>122</cp:revision>
  <dcterms:created xsi:type="dcterms:W3CDTF">2016-03-04T06:29:14Z</dcterms:created>
  <dcterms:modified xsi:type="dcterms:W3CDTF">2017-03-29T02:19:34Z</dcterms:modified>
</cp:coreProperties>
</file>