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690" y="262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CB58-BBCD-4834-AD63-E069E0D0D309}" type="datetimeFigureOut">
              <a:rPr lang="zh-TW" altLang="en-US" smtClean="0"/>
              <a:t>2012/3/15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7429E-C0A7-4EBB-8AC4-0AA3E2061E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CB58-BBCD-4834-AD63-E069E0D0D309}" type="datetimeFigureOut">
              <a:rPr lang="zh-TW" altLang="en-US" smtClean="0"/>
              <a:t>2012/3/15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7429E-C0A7-4EBB-8AC4-0AA3E2061E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5386387" y="396701"/>
            <a:ext cx="1671638" cy="845220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71475" y="396701"/>
            <a:ext cx="4900613" cy="845220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CB58-BBCD-4834-AD63-E069E0D0D309}" type="datetimeFigureOut">
              <a:rPr lang="zh-TW" altLang="en-US" smtClean="0"/>
              <a:t>2012/3/15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7429E-C0A7-4EBB-8AC4-0AA3E2061E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CB58-BBCD-4834-AD63-E069E0D0D309}" type="datetimeFigureOut">
              <a:rPr lang="zh-TW" altLang="en-US" smtClean="0"/>
              <a:t>2012/3/15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7429E-C0A7-4EBB-8AC4-0AA3E2061E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CB58-BBCD-4834-AD63-E069E0D0D309}" type="datetimeFigureOut">
              <a:rPr lang="zh-TW" altLang="en-US" smtClean="0"/>
              <a:t>2012/3/15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7429E-C0A7-4EBB-8AC4-0AA3E2061E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71475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771900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CB58-BBCD-4834-AD63-E069E0D0D309}" type="datetimeFigureOut">
              <a:rPr lang="zh-TW" altLang="en-US" smtClean="0"/>
              <a:t>2012/3/15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7429E-C0A7-4EBB-8AC4-0AA3E2061E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CB58-BBCD-4834-AD63-E069E0D0D309}" type="datetimeFigureOut">
              <a:rPr lang="zh-TW" altLang="en-US" smtClean="0"/>
              <a:t>2012/3/15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7429E-C0A7-4EBB-8AC4-0AA3E2061E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CB58-BBCD-4834-AD63-E069E0D0D309}" type="datetimeFigureOut">
              <a:rPr lang="zh-TW" altLang="en-US" smtClean="0"/>
              <a:t>2012/3/15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7429E-C0A7-4EBB-8AC4-0AA3E2061E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CB58-BBCD-4834-AD63-E069E0D0D309}" type="datetimeFigureOut">
              <a:rPr lang="zh-TW" altLang="en-US" smtClean="0"/>
              <a:t>2012/3/15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7429E-C0A7-4EBB-8AC4-0AA3E2061E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CB58-BBCD-4834-AD63-E069E0D0D309}" type="datetimeFigureOut">
              <a:rPr lang="zh-TW" altLang="en-US" smtClean="0"/>
              <a:t>2012/3/15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7429E-C0A7-4EBB-8AC4-0AA3E2061E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CB58-BBCD-4834-AD63-E069E0D0D309}" type="datetimeFigureOut">
              <a:rPr lang="zh-TW" altLang="en-US" smtClean="0"/>
              <a:t>2012/3/15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7429E-C0A7-4EBB-8AC4-0AA3E2061E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8CB58-BBCD-4834-AD63-E069E0D0D309}" type="datetimeFigureOut">
              <a:rPr lang="zh-TW" altLang="en-US" smtClean="0"/>
              <a:t>2012/3/15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7429E-C0A7-4EBB-8AC4-0AA3E2061E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133350"/>
            <a:ext cx="7505700" cy="1017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428604" y="666720"/>
            <a:ext cx="6105525" cy="94297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rtl="0"/>
            <a:r>
              <a:rPr lang="en-US" altLang="zh-TW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0000FF"/>
                    </a:gs>
                  </a:gsLst>
                  <a:lin ang="2700000" scaled="1"/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華康海報體W12"/>
                <a:ea typeface="華康海報體W12"/>
              </a:rPr>
              <a:t>100</a:t>
            </a:r>
            <a:r>
              <a:rPr lang="zh-TW" altLang="en-US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0000FF"/>
                    </a:gs>
                  </a:gsLst>
                  <a:lin ang="2700000" scaled="1"/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華康海報體W12"/>
                <a:ea typeface="華康海報體W12"/>
              </a:rPr>
              <a:t>學年度 機械科 機械加工科</a:t>
            </a:r>
            <a:endParaRPr lang="zh-TW" altLang="en-US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0000"/>
                  </a:gs>
                  <a:gs pos="100000">
                    <a:srgbClr val="0000FF"/>
                  </a:gs>
                </a:gsLst>
                <a:lin ang="2700000" scaled="1"/>
              </a:gradFill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  <a:latin typeface="華康海報體W12"/>
              <a:ea typeface="華康海報體W12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857232" y="1738290"/>
            <a:ext cx="5267325" cy="4191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rtl="0"/>
            <a:r>
              <a:rPr lang="zh-TW" altLang="en-US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rgbClr val="9400ED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華康海報體W12"/>
                <a:ea typeface="華康海報體W12"/>
              </a:rPr>
              <a:t>校外教學</a:t>
            </a:r>
            <a:r>
              <a:rPr lang="en-US" altLang="zh-TW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rgbClr val="9400ED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華康海報體W12"/>
                <a:ea typeface="華康海報體W12"/>
              </a:rPr>
              <a:t>-</a:t>
            </a:r>
            <a:r>
              <a:rPr lang="zh-TW" altLang="en-US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rgbClr val="9400ED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華康海報體W12"/>
                <a:ea typeface="華康海報體W12"/>
              </a:rPr>
              <a:t>嘉南藥理科技大學</a:t>
            </a:r>
            <a:endParaRPr lang="zh-TW" altLang="en-US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FF"/>
                  </a:gs>
                  <a:gs pos="100000">
                    <a:srgbClr val="9400ED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  <a:latin typeface="華康海報體W12"/>
              <a:ea typeface="華康海報體W12"/>
            </a:endParaRPr>
          </a:p>
        </p:txBody>
      </p:sp>
      <p:pic>
        <p:nvPicPr>
          <p:cNvPr id="7" name="圖片 6" descr="C:\Documents and Settings\Administrator\桌面\三年級校外教學照片\DSCN24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04" y="2595546"/>
            <a:ext cx="300039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 descr="C:\Documents and Settings\Administrator\桌面\三年級校外教學照片\DSCN249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76" y="2595546"/>
            <a:ext cx="292895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圖片 8" descr="C:\Documents and Settings\Administrator\桌面\三年級校外教學照片\DSCN248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42" y="5953132"/>
            <a:ext cx="300039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9" descr="C:\Documents and Settings\Administrator\桌面\三年級校外教學照片\DSCN249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14" y="5953132"/>
            <a:ext cx="292895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Documents and Settings\Administrator\桌面\三年級校外教學照片\DSCN2498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2" y="881034"/>
            <a:ext cx="2998800" cy="2430000"/>
          </a:xfrm>
          <a:prstGeom prst="rect">
            <a:avLst/>
          </a:prstGeom>
          <a:noFill/>
        </p:spPr>
      </p:pic>
      <p:pic>
        <p:nvPicPr>
          <p:cNvPr id="6" name="圖片 5" descr="C:\Documents and Settings\Administrator\桌面\三年級校外教學照片\DSCN248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94" y="3595678"/>
            <a:ext cx="300039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 descr="C:\Documents and Settings\Administrator\桌面\三年級校外教學照片\DSCN249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10" y="6524636"/>
            <a:ext cx="297656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15</Words>
  <Application>Microsoft Office PowerPoint</Application>
  <PresentationFormat>A4 紙張 (210x297 公釐)</PresentationFormat>
  <Paragraphs>2</Paragraphs>
  <Slides>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3" baseType="lpstr">
      <vt:lpstr>Office 佈景主題</vt:lpstr>
      <vt:lpstr>投影片 1</vt:lpstr>
      <vt:lpstr>投影片 2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2</cp:revision>
  <dcterms:created xsi:type="dcterms:W3CDTF">2012-03-15T02:11:38Z</dcterms:created>
  <dcterms:modified xsi:type="dcterms:W3CDTF">2012-03-15T02:26:27Z</dcterms:modified>
</cp:coreProperties>
</file>